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8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3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FCA65-0972-4FD4-8BB8-B4264D3C2A27}" type="datetimeFigureOut">
              <a:rPr lang="en-IN" smtClean="0"/>
              <a:t>01-08-2021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72A25-9087-4B48-8120-7E22CB59CE3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3772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C640E-E766-4F8D-A1AF-93FD320E3CD1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F2A2-7621-47AB-91DE-35CE317EDCFB}" type="datetime1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9A8A-DB1C-43F4-9B98-A129139523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681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07D26-0D3F-4CB2-8D8E-77BBA763710A}" type="datetime1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9A8A-DB1C-43F4-9B98-A129139523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384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F395B-788F-4651-AB07-983E08513A7C}" type="datetime1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9A8A-DB1C-43F4-9B98-A129139523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830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5FB2-669E-470C-91A6-26FC2EB19D60}" type="datetime1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9A8A-DB1C-43F4-9B98-A129139523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184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21CED-BE9D-4DE4-9BE3-3A04F8BB59D0}" type="datetime1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9A8A-DB1C-43F4-9B98-A129139523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15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E83E-292F-473F-892C-BCEA578D54B4}" type="datetime1">
              <a:rPr lang="en-US" smtClean="0"/>
              <a:t>8/1/2021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9A8A-DB1C-43F4-9B98-A129139523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4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1C9AB-6A49-49FB-8A0B-6E926B290783}" type="datetime1">
              <a:rPr lang="en-US" smtClean="0"/>
              <a:t>8/1/2021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9A8A-DB1C-43F4-9B98-A129139523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05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841D6-64ED-443B-9296-10DE688BDAC0}" type="datetime1">
              <a:rPr lang="en-US" smtClean="0"/>
              <a:t>8/1/2021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9A8A-DB1C-43F4-9B98-A129139523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6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5C6FE-CA18-4391-8C0A-4B856CB15788}" type="datetime1">
              <a:rPr lang="en-US" smtClean="0"/>
              <a:t>8/1/2021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9A8A-DB1C-43F4-9B98-A129139523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104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5AB0A-F26F-45A5-AEFA-F609BCF7456C}" type="datetime1">
              <a:rPr lang="en-US" smtClean="0"/>
              <a:t>8/1/2021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9A8A-DB1C-43F4-9B98-A129139523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987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3613A-2730-42D1-9259-099A61C4064B}" type="datetime1">
              <a:rPr lang="en-US" smtClean="0"/>
              <a:t>8/1/2021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99A8A-DB1C-43F4-9B98-A129139523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69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B08DB-1785-4DFB-965F-58432B687389}" type="datetime1">
              <a:rPr lang="en-US" smtClean="0"/>
              <a:t>8/1/2021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99A8A-DB1C-43F4-9B98-A129139523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8860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instagram.com/jpwebdevelopers/" TargetMode="External"/><Relationship Id="rId4" Type="http://schemas.openxmlformats.org/officeDocument/2006/relationships/hyperlink" Target="https://www.jpwebdevelopers.in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0034" y="3143248"/>
            <a:ext cx="8429684" cy="164307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IN" sz="6000" dirty="0" smtClean="0"/>
              <a:t/>
            </a:r>
            <a:br>
              <a:rPr lang="en-IN" sz="6000" dirty="0" smtClean="0"/>
            </a:br>
            <a:r>
              <a:rPr lang="en-IN" sz="6000" dirty="0" smtClean="0">
                <a:latin typeface="Times New Roman" pitchFamily="18" charset="0"/>
                <a:cs typeface="Times New Roman" pitchFamily="18" charset="0"/>
              </a:rPr>
              <a:t>Encoders </a:t>
            </a:r>
            <a:r>
              <a:rPr lang="en-IN" sz="6000" dirty="0">
                <a:latin typeface="Times New Roman" pitchFamily="18" charset="0"/>
                <a:cs typeface="Times New Roman" pitchFamily="18" charset="0"/>
              </a:rPr>
              <a:t>and Decoders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000" dirty="0">
                <a:latin typeface="Times New Roman" pitchFamily="18" charset="0"/>
                <a:cs typeface="Times New Roman" pitchFamily="18" charset="0"/>
              </a:rPr>
            </a:b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143108" y="1571612"/>
            <a:ext cx="466037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Presentation </a:t>
            </a:r>
            <a:b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on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57240409"/>
      </p:ext>
    </p:extLst>
  </p:cSld>
  <p:clrMapOvr>
    <a:masterClrMapping/>
  </p:clrMapOvr>
  <p:transition spd="slow" advClick="0" advTm="5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6600" dirty="0" smtClean="0"/>
              <a:t>Logical expression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/>
          <a:lstStyle/>
          <a:p>
            <a:r>
              <a:rPr lang="en-IN" dirty="0" smtClean="0"/>
              <a:t>A</a:t>
            </a:r>
            <a:r>
              <a:rPr lang="en-IN" baseline="-25000" dirty="0" smtClean="0"/>
              <a:t>2</a:t>
            </a:r>
            <a:r>
              <a:rPr lang="en-IN" dirty="0" smtClean="0"/>
              <a:t>=I</a:t>
            </a:r>
            <a:r>
              <a:rPr lang="en-IN" baseline="-25000" dirty="0" smtClean="0"/>
              <a:t>4</a:t>
            </a:r>
            <a:r>
              <a:rPr lang="en-IN" dirty="0" smtClean="0"/>
              <a:t>+I</a:t>
            </a:r>
            <a:r>
              <a:rPr lang="en-IN" baseline="-25000" dirty="0" smtClean="0"/>
              <a:t>5</a:t>
            </a:r>
            <a:r>
              <a:rPr lang="en-IN" dirty="0" smtClean="0"/>
              <a:t>+I</a:t>
            </a:r>
            <a:r>
              <a:rPr lang="en-IN" baseline="-25000" dirty="0" smtClean="0"/>
              <a:t>6</a:t>
            </a:r>
            <a:r>
              <a:rPr lang="en-IN" dirty="0" smtClean="0"/>
              <a:t>+I</a:t>
            </a:r>
            <a:r>
              <a:rPr lang="en-IN" baseline="-25000" dirty="0" smtClean="0"/>
              <a:t>7</a:t>
            </a:r>
          </a:p>
          <a:p>
            <a:r>
              <a:rPr lang="en-IN" dirty="0" smtClean="0"/>
              <a:t>A</a:t>
            </a:r>
            <a:r>
              <a:rPr lang="en-IN" baseline="-25000" dirty="0" smtClean="0"/>
              <a:t>1</a:t>
            </a:r>
            <a:r>
              <a:rPr lang="en-IN" dirty="0" smtClean="0"/>
              <a:t>=I</a:t>
            </a:r>
            <a:r>
              <a:rPr lang="en-IN" baseline="-25000" dirty="0" smtClean="0"/>
              <a:t>2</a:t>
            </a:r>
            <a:r>
              <a:rPr lang="en-IN" dirty="0" smtClean="0"/>
              <a:t>+I</a:t>
            </a:r>
            <a:r>
              <a:rPr lang="en-IN" baseline="-25000" dirty="0" smtClean="0"/>
              <a:t>3</a:t>
            </a:r>
            <a:r>
              <a:rPr lang="en-IN" dirty="0" smtClean="0"/>
              <a:t>+I</a:t>
            </a:r>
            <a:r>
              <a:rPr lang="en-IN" baseline="-25000" dirty="0" smtClean="0"/>
              <a:t>6</a:t>
            </a:r>
            <a:r>
              <a:rPr lang="en-IN" dirty="0" smtClean="0"/>
              <a:t>+I</a:t>
            </a:r>
            <a:r>
              <a:rPr lang="en-IN" baseline="-25000" dirty="0" smtClean="0"/>
              <a:t>7</a:t>
            </a:r>
          </a:p>
          <a:p>
            <a:r>
              <a:rPr lang="en-IN" dirty="0" smtClean="0"/>
              <a:t>A</a:t>
            </a:r>
            <a:r>
              <a:rPr lang="en-IN" baseline="-25000" dirty="0" smtClean="0"/>
              <a:t>0</a:t>
            </a:r>
            <a:r>
              <a:rPr lang="en-IN" dirty="0" smtClean="0"/>
              <a:t>=I</a:t>
            </a:r>
            <a:r>
              <a:rPr lang="en-IN" baseline="-25000" dirty="0" smtClean="0"/>
              <a:t>7</a:t>
            </a:r>
            <a:r>
              <a:rPr lang="en-IN" dirty="0" smtClean="0"/>
              <a:t>+I</a:t>
            </a:r>
            <a:r>
              <a:rPr lang="en-IN" baseline="-25000" dirty="0" smtClean="0"/>
              <a:t>5</a:t>
            </a:r>
            <a:r>
              <a:rPr lang="en-IN" dirty="0" smtClean="0"/>
              <a:t>+I</a:t>
            </a:r>
            <a:r>
              <a:rPr lang="en-IN" baseline="-25000" dirty="0" smtClean="0"/>
              <a:t>3</a:t>
            </a:r>
            <a:r>
              <a:rPr lang="en-IN" dirty="0" smtClean="0"/>
              <a:t>+I</a:t>
            </a:r>
            <a:r>
              <a:rPr lang="en-IN" baseline="-25000" dirty="0" smtClean="0"/>
              <a:t>1</a:t>
            </a:r>
          </a:p>
          <a:p>
            <a:pPr>
              <a:buNone/>
            </a:pPr>
            <a:r>
              <a:rPr lang="en-IN" dirty="0" smtClean="0"/>
              <a:t>                </a:t>
            </a:r>
            <a:r>
              <a:rPr lang="en-IN" sz="6000" dirty="0" smtClean="0"/>
              <a:t>Logical Diagram</a:t>
            </a:r>
            <a:endParaRPr lang="en-IN" sz="7200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encode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802" y="4498654"/>
            <a:ext cx="2214578" cy="2359346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Design decimal into BCD encoder(10:4)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14948"/>
          </a:xfrm>
        </p:spPr>
        <p:txBody>
          <a:bodyPr>
            <a:normAutofit/>
          </a:bodyPr>
          <a:lstStyle/>
          <a:p>
            <a:r>
              <a:rPr lang="en-US" dirty="0" smtClean="0"/>
              <a:t>The decimal to binary encoder usually consists of 10 input lines and 4 output.</a:t>
            </a:r>
          </a:p>
          <a:p>
            <a:r>
              <a:rPr lang="en-US" dirty="0" smtClean="0"/>
              <a:t>Inputs= there are ten inputs.</a:t>
            </a:r>
          </a:p>
          <a:p>
            <a:r>
              <a:rPr lang="en-US" dirty="0" smtClean="0"/>
              <a:t>Outputs=four outputs.</a:t>
            </a:r>
          </a:p>
          <a:p>
            <a:pPr>
              <a:buNone/>
            </a:pPr>
            <a:r>
              <a:rPr lang="en-US" dirty="0" smtClean="0"/>
              <a:t>                             </a:t>
            </a:r>
            <a:r>
              <a:rPr lang="en-US" sz="5400" dirty="0" smtClean="0"/>
              <a:t>Block Diagram</a:t>
            </a:r>
          </a:p>
          <a:p>
            <a:pPr>
              <a:buNone/>
            </a:pPr>
            <a:r>
              <a:rPr lang="en-US" dirty="0" smtClean="0"/>
              <a:t>                                          8</a:t>
            </a:r>
          </a:p>
          <a:p>
            <a:pPr>
              <a:buNone/>
            </a:pPr>
            <a:r>
              <a:rPr lang="en-US" dirty="0" smtClean="0"/>
              <a:t>    Inputs                                                               outputs  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              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214810" y="4786322"/>
            <a:ext cx="1643074" cy="1857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Decimal to binary encoder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428860" y="4929198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428860" y="5072074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428860" y="5286388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428860" y="5500702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428860" y="5643578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428860" y="5786454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428860" y="5929330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428860" y="6143644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428860" y="6286520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428860" y="6500834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857884" y="5143512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857884" y="5857892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857884" y="6215082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857884" y="5500702"/>
            <a:ext cx="178595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Autofit/>
          </a:bodyPr>
          <a:lstStyle/>
          <a:p>
            <a:r>
              <a:rPr lang="en-US" sz="8000" dirty="0" smtClean="0"/>
              <a:t>Truth table</a:t>
            </a:r>
            <a:endParaRPr lang="en-US" sz="8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71472" y="1214422"/>
          <a:ext cx="7787345" cy="5267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005"/>
                <a:gridCol w="583005"/>
                <a:gridCol w="583005"/>
                <a:gridCol w="583005"/>
                <a:gridCol w="583005"/>
                <a:gridCol w="583005"/>
                <a:gridCol w="583005"/>
                <a:gridCol w="462393"/>
                <a:gridCol w="428628"/>
                <a:gridCol w="483269"/>
                <a:gridCol w="583005"/>
                <a:gridCol w="583005"/>
                <a:gridCol w="583005"/>
                <a:gridCol w="583005"/>
              </a:tblGrid>
              <a:tr h="370840">
                <a:tc gridSpan="10">
                  <a:txBody>
                    <a:bodyPr/>
                    <a:lstStyle/>
                    <a:p>
                      <a:r>
                        <a:rPr lang="en-US" sz="7200" dirty="0" smtClean="0"/>
                        <a:t>Inputs</a:t>
                      </a:r>
                      <a:endParaRPr lang="en-US" sz="7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sz="4800" dirty="0" smtClean="0"/>
                        <a:t>Outputs</a:t>
                      </a:r>
                      <a:endParaRPr lang="en-US" sz="4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/>
              <a:t>Logical Diagram</a:t>
            </a:r>
            <a:endParaRPr lang="en-US" sz="9600" dirty="0"/>
          </a:p>
        </p:txBody>
      </p:sp>
      <p:pic>
        <p:nvPicPr>
          <p:cNvPr id="4" name="Content Placeholder 3" descr="decimal to bcd encoder.jf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3042" y="1928802"/>
            <a:ext cx="5572164" cy="4214842"/>
          </a:xfr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Priority Encoder</a:t>
            </a:r>
            <a:br>
              <a:rPr lang="en-US" sz="4800" dirty="0" smtClean="0"/>
            </a:br>
            <a:r>
              <a:rPr lang="en-US" sz="4800" u="sng" dirty="0" smtClean="0"/>
              <a:t>4 into 2 line priority encoder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In this priority encoder there are four inputs and two outputs A0 and A1</a:t>
            </a:r>
          </a:p>
          <a:p>
            <a:r>
              <a:rPr lang="en-US" dirty="0" smtClean="0"/>
              <a:t>The I3 has high and I0 has low priority.</a:t>
            </a:r>
          </a:p>
          <a:p>
            <a:pPr>
              <a:buNone/>
            </a:pPr>
            <a:r>
              <a:rPr lang="en-US" sz="4400" dirty="0" smtClean="0"/>
              <a:t>Block Diagram</a:t>
            </a:r>
          </a:p>
          <a:p>
            <a:pPr>
              <a:buNone/>
            </a:pPr>
            <a:endParaRPr lang="en-US" sz="4400" dirty="0" smtClean="0"/>
          </a:p>
          <a:p>
            <a:pPr>
              <a:buNone/>
            </a:pPr>
            <a:r>
              <a:rPr lang="en-US" sz="4400" dirty="0" smtClean="0"/>
              <a:t>Inputs                                        Outputs                                       </a:t>
            </a:r>
          </a:p>
          <a:p>
            <a:pPr algn="ctr">
              <a:buNone/>
            </a:pPr>
            <a:endParaRPr lang="en-US" sz="4400" dirty="0" smtClean="0"/>
          </a:p>
          <a:p>
            <a:pPr algn="ctr">
              <a:buNone/>
            </a:pPr>
            <a:endParaRPr lang="en-US" sz="4400" dirty="0"/>
          </a:p>
        </p:txBody>
      </p:sp>
      <p:sp>
        <p:nvSpPr>
          <p:cNvPr id="4" name="Rectangle 3"/>
          <p:cNvSpPr/>
          <p:nvPr/>
        </p:nvSpPr>
        <p:spPr>
          <a:xfrm>
            <a:off x="3714744" y="4357694"/>
            <a:ext cx="2000264" cy="1643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Priority</a:t>
            </a:r>
          </a:p>
          <a:p>
            <a:pPr algn="ctr"/>
            <a:r>
              <a:rPr lang="en-US" dirty="0" smtClean="0"/>
              <a:t>Encoder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285984" y="4714884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285984" y="5000636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285984" y="5357826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285984" y="5715016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715008" y="4714884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715008" y="5715016"/>
            <a:ext cx="14287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642918"/>
            <a:ext cx="8229600" cy="1143000"/>
          </a:xfrm>
        </p:spPr>
        <p:txBody>
          <a:bodyPr>
            <a:noAutofit/>
          </a:bodyPr>
          <a:lstStyle/>
          <a:p>
            <a:r>
              <a:rPr lang="en-US" sz="11500" dirty="0" smtClean="0"/>
              <a:t>Truth table</a:t>
            </a:r>
            <a:endParaRPr lang="en-US" sz="11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71538" y="2714620"/>
          <a:ext cx="76867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8100"/>
                <a:gridCol w="1098100"/>
                <a:gridCol w="1098100"/>
                <a:gridCol w="1098100"/>
                <a:gridCol w="1098100"/>
                <a:gridCol w="1098100"/>
                <a:gridCol w="1098100"/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en-US" dirty="0" smtClean="0"/>
                        <a:t>inputs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Outputs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8000" dirty="0" smtClean="0"/>
              <a:t>Logical Expression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A1=I3+I2</a:t>
            </a:r>
          </a:p>
          <a:p>
            <a:r>
              <a:rPr lang="en-US" dirty="0" smtClean="0"/>
              <a:t>A0=I3+I2’I1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sz="6600" dirty="0" smtClean="0"/>
              <a:t>Logical diagrams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priority enco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736" y="4214818"/>
            <a:ext cx="3429024" cy="2286016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1500" dirty="0" smtClean="0"/>
              <a:t>Decoder</a:t>
            </a:r>
            <a:endParaRPr lang="en-US" sz="11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It is combinational circuits, it change the binary information into 2</a:t>
            </a:r>
            <a:r>
              <a:rPr lang="en-US" baseline="30000" dirty="0" smtClean="0"/>
              <a:t>n  </a:t>
            </a:r>
            <a:r>
              <a:rPr lang="en-US" dirty="0" smtClean="0"/>
              <a:t>lines is known as decoders.</a:t>
            </a:r>
          </a:p>
          <a:p>
            <a:r>
              <a:rPr lang="en-US" dirty="0" smtClean="0"/>
              <a:t>In decoders: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 inputs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2n outputs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Decoder enable input signal</a:t>
            </a:r>
          </a:p>
          <a:p>
            <a:pPr>
              <a:buNone/>
            </a:pPr>
            <a:r>
              <a:rPr lang="en-US" dirty="0" smtClean="0"/>
              <a:t>Decoder performs the reverse operation of the encoder.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Block Diagram</a:t>
            </a:r>
            <a:endParaRPr lang="en-US" sz="8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143248"/>
            <a:ext cx="9044022" cy="45259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N Inputs                                                       2</a:t>
            </a:r>
            <a:r>
              <a:rPr lang="en-US" baseline="30000" dirty="0" smtClean="0"/>
              <a:t>n</a:t>
            </a:r>
            <a:r>
              <a:rPr lang="en-US" dirty="0" smtClean="0"/>
              <a:t>outputs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357554" y="3143248"/>
            <a:ext cx="2643206" cy="1785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N to 2</a:t>
            </a:r>
            <a:r>
              <a:rPr lang="en-US" sz="2800" baseline="30000" dirty="0" smtClean="0"/>
              <a:t>n</a:t>
            </a:r>
            <a:r>
              <a:rPr lang="en-US" sz="2800" dirty="0" smtClean="0"/>
              <a:t> decoders</a:t>
            </a:r>
            <a:endParaRPr lang="en-US" sz="28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214546" y="3500438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214546" y="4143380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214546" y="4500570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214546" y="3857628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000760" y="4572008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072198" y="4143380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000760" y="3786190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000760" y="3429000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Design 2 into 4 line in Decoder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4948"/>
          </a:xfrm>
        </p:spPr>
        <p:txBody>
          <a:bodyPr/>
          <a:lstStyle/>
          <a:p>
            <a:r>
              <a:rPr lang="en-US" dirty="0" smtClean="0"/>
              <a:t>2 into 4 Decoder will consists of the following:</a:t>
            </a:r>
          </a:p>
          <a:p>
            <a:pPr>
              <a:buNone/>
            </a:pPr>
            <a:r>
              <a:rPr lang="en-US" dirty="0" smtClean="0"/>
              <a:t> 2 inputs </a:t>
            </a:r>
          </a:p>
          <a:p>
            <a:pPr>
              <a:buNone/>
            </a:pPr>
            <a:r>
              <a:rPr lang="en-US" dirty="0" smtClean="0"/>
              <a:t>2</a:t>
            </a:r>
            <a:r>
              <a:rPr lang="en-US" baseline="30000" dirty="0" smtClean="0"/>
              <a:t>2 </a:t>
            </a:r>
            <a:r>
              <a:rPr lang="en-US" dirty="0" smtClean="0"/>
              <a:t>=4 outputs</a:t>
            </a:r>
          </a:p>
          <a:p>
            <a:pPr>
              <a:buNone/>
            </a:pPr>
            <a:r>
              <a:rPr lang="en-US" dirty="0" smtClean="0"/>
              <a:t>1 Enable input signal(E)</a:t>
            </a:r>
          </a:p>
          <a:p>
            <a:pPr>
              <a:buNone/>
            </a:pPr>
            <a:r>
              <a:rPr lang="en-US" dirty="0" smtClean="0"/>
              <a:t>Block Diagram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                                       Inputs                                                   Outputs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00430" y="4572008"/>
            <a:ext cx="1928826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 into 4 Decoder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500298" y="4857760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429256" y="5429264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500298" y="5214950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500298" y="5572140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429256" y="5715016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429256" y="5143512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429256" y="4786322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Encoders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Encoders is the combinational circuits that change the binary information into N output lines.</a:t>
            </a:r>
          </a:p>
          <a:p>
            <a:r>
              <a:rPr lang="en-IN" dirty="0" smtClean="0"/>
              <a:t>Encoder performs the reverse operation of the decoder.</a:t>
            </a:r>
          </a:p>
          <a:p>
            <a:r>
              <a:rPr lang="en-IN" dirty="0" smtClean="0"/>
              <a:t>An encoder has a number of input lines , only one of which is activated at a time.</a:t>
            </a:r>
          </a:p>
          <a:p>
            <a:r>
              <a:rPr lang="en-IN" dirty="0" smtClean="0"/>
              <a:t>It has 2</a:t>
            </a:r>
            <a:r>
              <a:rPr lang="en-IN" baseline="36000" dirty="0" smtClean="0"/>
              <a:t>n</a:t>
            </a:r>
            <a:r>
              <a:rPr lang="en-IN" dirty="0" smtClean="0"/>
              <a:t> inputs.</a:t>
            </a:r>
            <a:endParaRPr lang="en-US" dirty="0" smtClean="0"/>
          </a:p>
          <a:p>
            <a:r>
              <a:rPr lang="en-IN" dirty="0" smtClean="0"/>
              <a:t>It has n outputs.</a:t>
            </a:r>
          </a:p>
          <a:p>
            <a:pPr>
              <a:buNone/>
            </a:pPr>
            <a:endParaRPr lang="en-IN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/>
              <a:t>Truth Table</a:t>
            </a:r>
            <a:endParaRPr lang="en-US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Logical expression</a:t>
            </a:r>
          </a:p>
          <a:p>
            <a:pPr>
              <a:buNone/>
            </a:pPr>
            <a:r>
              <a:rPr lang="en-US" dirty="0" smtClean="0"/>
              <a:t>X0=EA’B’               X1=EA’B</a:t>
            </a:r>
          </a:p>
          <a:p>
            <a:pPr>
              <a:buNone/>
            </a:pPr>
            <a:r>
              <a:rPr lang="en-US" dirty="0" smtClean="0"/>
              <a:t>X2=EAB’                X3=EAB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71604" y="1714488"/>
          <a:ext cx="609599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Enable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Inputs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Outputs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Diagram</a:t>
            </a:r>
            <a:endParaRPr lang="en-US" dirty="0"/>
          </a:p>
        </p:txBody>
      </p:sp>
      <p:pic>
        <p:nvPicPr>
          <p:cNvPr id="4" name="Content Placeholder 3" descr="2 into 4 decoder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0100" y="1357298"/>
            <a:ext cx="7286676" cy="4929222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/>
              <a:t>3 into 8 decoder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3 Inputs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3</a:t>
            </a:r>
            <a:r>
              <a:rPr lang="en-US" dirty="0" smtClean="0"/>
              <a:t>=8 Inputs</a:t>
            </a:r>
          </a:p>
          <a:p>
            <a:r>
              <a:rPr lang="en-US" dirty="0" smtClean="0"/>
              <a:t>1 Enable Input Signal</a:t>
            </a:r>
          </a:p>
          <a:p>
            <a:pPr>
              <a:buNone/>
            </a:pPr>
            <a:r>
              <a:rPr lang="en-US" dirty="0" smtClean="0"/>
              <a:t>Block Diagram: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Inputs                                                         Outputs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28992" y="4000504"/>
            <a:ext cx="2000264" cy="2143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 into 8 Decoder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285984" y="4214818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285984" y="4714884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429256" y="4214818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5429256" y="4429132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429256" y="5715016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429256" y="5500702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429256" y="5286388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429256" y="5072074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429256" y="4857760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429256" y="4643446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285984" y="5214950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285984" y="5715016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6" y="142855"/>
            <a:ext cx="8229600" cy="1071570"/>
          </a:xfrm>
        </p:spPr>
        <p:txBody>
          <a:bodyPr/>
          <a:lstStyle/>
          <a:p>
            <a:r>
              <a:rPr lang="en-US" dirty="0" smtClean="0"/>
              <a:t>Truth Table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6" y="1500174"/>
          <a:ext cx="8429688" cy="525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2474"/>
                <a:gridCol w="702474"/>
                <a:gridCol w="702474"/>
                <a:gridCol w="702474"/>
                <a:gridCol w="702474"/>
                <a:gridCol w="702474"/>
                <a:gridCol w="702474"/>
                <a:gridCol w="702474"/>
                <a:gridCol w="702474"/>
                <a:gridCol w="702474"/>
                <a:gridCol w="702474"/>
                <a:gridCol w="702474"/>
              </a:tblGrid>
              <a:tr h="4675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Enable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Inputs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Outputs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675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X7</a:t>
                      </a:r>
                      <a:endParaRPr lang="en-US" dirty="0"/>
                    </a:p>
                  </a:txBody>
                  <a:tcPr/>
                </a:tc>
              </a:tr>
              <a:tr h="4675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/>
                        <a:t>d</a:t>
                      </a:r>
                      <a:endParaRPr lang="en-US" sz="1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675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675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675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675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675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675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675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6759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dirty="0" smtClean="0"/>
              <a:t>Logical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142984"/>
            <a:ext cx="8543956" cy="5257800"/>
          </a:xfrm>
        </p:spPr>
        <p:txBody>
          <a:bodyPr/>
          <a:lstStyle/>
          <a:p>
            <a:r>
              <a:rPr lang="en-US" dirty="0" smtClean="0"/>
              <a:t>X0=A’B’C’                  X1=A’B’C</a:t>
            </a:r>
          </a:p>
          <a:p>
            <a:r>
              <a:rPr lang="en-US" dirty="0" smtClean="0"/>
              <a:t>X2=A’BC’                   X3=A’BC</a:t>
            </a:r>
          </a:p>
          <a:p>
            <a:r>
              <a:rPr lang="en-US" dirty="0" smtClean="0"/>
              <a:t>X4=AB’C’                   X5=AB’C</a:t>
            </a:r>
          </a:p>
          <a:p>
            <a:r>
              <a:rPr lang="en-US" dirty="0" smtClean="0"/>
              <a:t>X6=ABC’                    X7=ABC</a:t>
            </a:r>
          </a:p>
          <a:p>
            <a:pPr>
              <a:buNone/>
            </a:pPr>
            <a:r>
              <a:rPr lang="en-US" dirty="0" smtClean="0"/>
              <a:t>                            Logical Diagram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 descr="decoder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736" y="4000504"/>
            <a:ext cx="2928958" cy="271462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86116" y="5857892"/>
            <a:ext cx="3086100" cy="365125"/>
          </a:xfrm>
        </p:spPr>
        <p:txBody>
          <a:bodyPr/>
          <a:lstStyle/>
          <a:p>
            <a:pPr algn="ctr"/>
            <a:r>
              <a:rPr lang="en-US" sz="1600" dirty="0" smtClean="0"/>
              <a:t>powered by </a:t>
            </a:r>
            <a:r>
              <a:rPr lang="en-US" sz="1600" dirty="0" err="1" smtClean="0"/>
              <a:t>jpwebdevelopers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524000"/>
            <a:ext cx="510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Thank  </a:t>
            </a:r>
            <a:r>
              <a:rPr lang="en-US" sz="5400" dirty="0" smtClean="0"/>
              <a:t>                      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0" y="2133600"/>
            <a:ext cx="1300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haroni" pitchFamily="2" charset="-79"/>
                <a:cs typeface="Aharoni" pitchFamily="2" charset="-79"/>
              </a:rPr>
              <a:t>you</a:t>
            </a:r>
            <a:endParaRPr lang="en-US" sz="5400" dirty="0">
              <a:solidFill>
                <a:schemeClr val="accent5">
                  <a:lumMod val="40000"/>
                  <a:lumOff val="6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838200"/>
            <a:ext cx="6858000" cy="4385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Download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ppt’s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handwritten notes</a:t>
            </a:r>
          </a:p>
          <a:p>
            <a:pPr algn="ctr">
              <a:buNone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JP Web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devolpers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Follow 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instagram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:-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@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jpwebdevelopers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131902"/>
      </p:ext>
    </p:extLst>
  </p:cSld>
  <p:clrMapOvr>
    <a:masterClrMapping/>
  </p:clrMapOvr>
  <p:transition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Types of encoders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Decimal to BCD encoder</a:t>
            </a:r>
          </a:p>
          <a:p>
            <a:r>
              <a:rPr lang="en-IN" dirty="0" smtClean="0"/>
              <a:t>Octal to binary encoder</a:t>
            </a:r>
          </a:p>
          <a:p>
            <a:r>
              <a:rPr lang="en-IN" dirty="0" smtClean="0"/>
              <a:t>Priority encoder</a:t>
            </a:r>
          </a:p>
          <a:p>
            <a:r>
              <a:rPr lang="en-IN" dirty="0" smtClean="0"/>
              <a:t>Hex to binary encoder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Design 4 to 2 line Encoder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4948"/>
          </a:xfrm>
        </p:spPr>
        <p:txBody>
          <a:bodyPr>
            <a:normAutofit/>
          </a:bodyPr>
          <a:lstStyle/>
          <a:p>
            <a:r>
              <a:rPr lang="en-IN" dirty="0" smtClean="0"/>
              <a:t>Inputs: There are total of four inputs i.e. I</a:t>
            </a:r>
            <a:r>
              <a:rPr lang="en-IN" baseline="-30000" dirty="0" smtClean="0"/>
              <a:t>3</a:t>
            </a:r>
            <a:r>
              <a:rPr lang="en-IN" dirty="0" smtClean="0"/>
              <a:t>,I</a:t>
            </a:r>
            <a:r>
              <a:rPr lang="en-IN" baseline="-32000" dirty="0" smtClean="0"/>
              <a:t>2</a:t>
            </a:r>
            <a:r>
              <a:rPr lang="en-IN" dirty="0" smtClean="0"/>
              <a:t>,I</a:t>
            </a:r>
            <a:r>
              <a:rPr lang="en-IN" baseline="-32000" dirty="0" smtClean="0"/>
              <a:t>1</a:t>
            </a:r>
            <a:r>
              <a:rPr lang="en-IN" dirty="0" smtClean="0"/>
              <a:t>,I</a:t>
            </a:r>
            <a:r>
              <a:rPr lang="en-IN" baseline="-32000" dirty="0" smtClean="0"/>
              <a:t>0</a:t>
            </a:r>
          </a:p>
          <a:p>
            <a:r>
              <a:rPr lang="en-IN" dirty="0" smtClean="0"/>
              <a:t>Output: There are two outputs A</a:t>
            </a:r>
            <a:r>
              <a:rPr lang="en-IN" baseline="-32000" dirty="0" smtClean="0"/>
              <a:t>1</a:t>
            </a:r>
            <a:r>
              <a:rPr lang="en-IN" dirty="0" smtClean="0"/>
              <a:t>,A</a:t>
            </a:r>
            <a:r>
              <a:rPr lang="en-IN" baseline="-32000" dirty="0" smtClean="0"/>
              <a:t>0</a:t>
            </a:r>
          </a:p>
          <a:p>
            <a:pPr>
              <a:buNone/>
            </a:pPr>
            <a:r>
              <a:rPr lang="en-IN" dirty="0" smtClean="0"/>
              <a:t>Block Diagram :</a:t>
            </a:r>
          </a:p>
          <a:p>
            <a:pPr>
              <a:buNone/>
            </a:pPr>
            <a:r>
              <a:rPr lang="en-IN" dirty="0" smtClean="0"/>
              <a:t>I</a:t>
            </a:r>
            <a:r>
              <a:rPr lang="en-IN" baseline="-30000" dirty="0" smtClean="0"/>
              <a:t>0</a:t>
            </a:r>
          </a:p>
          <a:p>
            <a:pPr>
              <a:buNone/>
            </a:pPr>
            <a:r>
              <a:rPr lang="en-IN" dirty="0" smtClean="0"/>
              <a:t>I</a:t>
            </a:r>
            <a:r>
              <a:rPr lang="en-IN" baseline="-30000" dirty="0" smtClean="0"/>
              <a:t>1                                                                                                                   A0</a:t>
            </a:r>
          </a:p>
          <a:p>
            <a:pPr>
              <a:buNone/>
            </a:pPr>
            <a:r>
              <a:rPr lang="en-IN" dirty="0" smtClean="0"/>
              <a:t>I</a:t>
            </a:r>
            <a:r>
              <a:rPr lang="en-IN" baseline="-30000" dirty="0" smtClean="0"/>
              <a:t>2                                                                                                            </a:t>
            </a:r>
          </a:p>
          <a:p>
            <a:pPr>
              <a:buNone/>
            </a:pPr>
            <a:r>
              <a:rPr lang="en-IN" dirty="0" smtClean="0"/>
              <a:t>I</a:t>
            </a:r>
            <a:r>
              <a:rPr lang="en-IN" baseline="-30000" dirty="0" smtClean="0"/>
              <a:t>3                                                                                                                   A1</a:t>
            </a:r>
            <a:endParaRPr lang="en-US" baseline="-30000" dirty="0"/>
          </a:p>
        </p:txBody>
      </p:sp>
      <p:sp>
        <p:nvSpPr>
          <p:cNvPr id="4" name="Rectangle 3"/>
          <p:cNvSpPr/>
          <p:nvPr/>
        </p:nvSpPr>
        <p:spPr>
          <a:xfrm>
            <a:off x="2928926" y="3857628"/>
            <a:ext cx="2714644" cy="28575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42910" y="4357694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642910" y="4929198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42910" y="5572140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42910" y="6215082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643570" y="4643446"/>
            <a:ext cx="21431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643570" y="5857892"/>
            <a:ext cx="221457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857232"/>
            <a:ext cx="8229600" cy="1143000"/>
          </a:xfrm>
        </p:spPr>
        <p:txBody>
          <a:bodyPr>
            <a:noAutofit/>
          </a:bodyPr>
          <a:lstStyle/>
          <a:p>
            <a:r>
              <a:rPr lang="en-IN" sz="9600" dirty="0" smtClean="0"/>
              <a:t>Truth table</a:t>
            </a:r>
            <a:endParaRPr lang="en-US" sz="9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14414" y="3000372"/>
          <a:ext cx="6686568" cy="292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428"/>
                <a:gridCol w="1114428"/>
                <a:gridCol w="1114428"/>
                <a:gridCol w="1114428"/>
                <a:gridCol w="1114428"/>
                <a:gridCol w="1114428"/>
              </a:tblGrid>
              <a:tr h="488160">
                <a:tc>
                  <a:txBody>
                    <a:bodyPr/>
                    <a:lstStyle/>
                    <a:p>
                      <a:r>
                        <a:rPr lang="en-IN" dirty="0" smtClean="0"/>
                        <a:t>Inputs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outputs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8160">
                <a:tc>
                  <a:txBody>
                    <a:bodyPr/>
                    <a:lstStyle/>
                    <a:p>
                      <a:r>
                        <a:rPr lang="en-IN" dirty="0" smtClean="0"/>
                        <a:t>I</a:t>
                      </a:r>
                      <a:r>
                        <a:rPr lang="en-IN" baseline="-32000" dirty="0" smtClean="0"/>
                        <a:t>3</a:t>
                      </a:r>
                      <a:endParaRPr lang="en-US" baseline="-3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I</a:t>
                      </a:r>
                      <a:r>
                        <a:rPr lang="en-IN" baseline="-32000" dirty="0" smtClean="0"/>
                        <a:t>2</a:t>
                      </a:r>
                      <a:endParaRPr lang="en-US" baseline="-3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I</a:t>
                      </a:r>
                      <a:r>
                        <a:rPr lang="en-IN" baseline="-32000" dirty="0" smtClean="0"/>
                        <a:t>1</a:t>
                      </a:r>
                      <a:endParaRPr lang="en-US" baseline="-3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I</a:t>
                      </a:r>
                      <a:r>
                        <a:rPr lang="en-IN" baseline="-32000" dirty="0" smtClean="0"/>
                        <a:t>0</a:t>
                      </a:r>
                      <a:endParaRPr lang="en-US" baseline="-3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A</a:t>
                      </a:r>
                      <a:r>
                        <a:rPr lang="en-IN" baseline="-32000" dirty="0" smtClean="0"/>
                        <a:t>1</a:t>
                      </a:r>
                      <a:endParaRPr lang="en-US" baseline="-3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A</a:t>
                      </a:r>
                      <a:r>
                        <a:rPr lang="en-IN" baseline="-32000" dirty="0" smtClean="0"/>
                        <a:t>0</a:t>
                      </a:r>
                      <a:endParaRPr lang="en-US" baseline="-32000" dirty="0"/>
                    </a:p>
                  </a:txBody>
                  <a:tcPr/>
                </a:tc>
              </a:tr>
              <a:tr h="488160"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88160"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88160"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488160"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8000" dirty="0" smtClean="0"/>
              <a:t>Logical expression</a:t>
            </a:r>
            <a:endParaRPr lang="en-US" sz="8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IN" dirty="0" smtClean="0"/>
              <a:t>A</a:t>
            </a:r>
            <a:r>
              <a:rPr lang="en-IN" baseline="-32000" dirty="0" smtClean="0"/>
              <a:t>1</a:t>
            </a:r>
            <a:r>
              <a:rPr lang="en-IN" dirty="0" smtClean="0"/>
              <a:t>=I</a:t>
            </a:r>
            <a:r>
              <a:rPr lang="en-IN" baseline="-32000" dirty="0" smtClean="0"/>
              <a:t>3</a:t>
            </a:r>
            <a:r>
              <a:rPr lang="en-IN" dirty="0" smtClean="0"/>
              <a:t>+I</a:t>
            </a:r>
            <a:r>
              <a:rPr lang="en-IN" baseline="-32000" dirty="0" smtClean="0"/>
              <a:t>2</a:t>
            </a:r>
          </a:p>
          <a:p>
            <a:r>
              <a:rPr lang="en-IN" dirty="0" smtClean="0"/>
              <a:t>A</a:t>
            </a:r>
            <a:r>
              <a:rPr lang="en-IN" baseline="-32000" dirty="0" smtClean="0"/>
              <a:t>0</a:t>
            </a:r>
            <a:r>
              <a:rPr lang="en-IN" dirty="0" smtClean="0"/>
              <a:t>=I</a:t>
            </a:r>
            <a:r>
              <a:rPr lang="en-IN" baseline="-32000" dirty="0" smtClean="0"/>
              <a:t>3</a:t>
            </a:r>
            <a:r>
              <a:rPr lang="en-IN" dirty="0" smtClean="0"/>
              <a:t>+I</a:t>
            </a:r>
            <a:r>
              <a:rPr lang="en-IN" baseline="-32000" dirty="0" smtClean="0"/>
              <a:t>1</a:t>
            </a:r>
          </a:p>
          <a:p>
            <a:pPr>
              <a:buNone/>
            </a:pPr>
            <a:endParaRPr lang="en-IN" dirty="0"/>
          </a:p>
          <a:p>
            <a:pPr>
              <a:buNone/>
            </a:pPr>
            <a:r>
              <a:rPr lang="en-IN" sz="4800" dirty="0" smtClean="0"/>
              <a:t>             Logical expression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4429132"/>
            <a:ext cx="5600700" cy="2185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Autofit/>
          </a:bodyPr>
          <a:lstStyle/>
          <a:p>
            <a:r>
              <a:rPr lang="en-IN" sz="7200" dirty="0" smtClean="0"/>
              <a:t>Design 8*3 Encoder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357430"/>
            <a:ext cx="8229600" cy="4000528"/>
          </a:xfrm>
        </p:spPr>
        <p:txBody>
          <a:bodyPr/>
          <a:lstStyle/>
          <a:p>
            <a:r>
              <a:rPr lang="en-IN" dirty="0" smtClean="0"/>
              <a:t>The 8*3 encoder is also known as octal to binary encoder.</a:t>
            </a:r>
          </a:p>
          <a:p>
            <a:r>
              <a:rPr lang="en-IN" dirty="0" smtClean="0"/>
              <a:t>In 8*3 line encoder:</a:t>
            </a:r>
          </a:p>
          <a:p>
            <a:r>
              <a:rPr lang="en-IN" dirty="0" smtClean="0"/>
              <a:t>8 inputs</a:t>
            </a:r>
          </a:p>
          <a:p>
            <a:r>
              <a:rPr lang="en-IN" dirty="0" smtClean="0"/>
              <a:t>3 outputs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8800" dirty="0" smtClean="0"/>
              <a:t>Block Diagram</a:t>
            </a:r>
            <a:endParaRPr lang="en-US" sz="8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IN" dirty="0"/>
          </a:p>
          <a:p>
            <a:pPr>
              <a:buNone/>
            </a:pPr>
            <a:r>
              <a:rPr lang="en-IN" dirty="0" smtClean="0"/>
              <a:t>I</a:t>
            </a:r>
            <a:r>
              <a:rPr lang="en-IN" baseline="-32000" dirty="0" smtClean="0"/>
              <a:t>7</a:t>
            </a:r>
          </a:p>
          <a:p>
            <a:pPr>
              <a:buNone/>
            </a:pPr>
            <a:r>
              <a:rPr lang="en-IN" dirty="0" smtClean="0"/>
              <a:t>I</a:t>
            </a:r>
            <a:r>
              <a:rPr lang="en-IN" baseline="-32000" dirty="0" smtClean="0"/>
              <a:t>6</a:t>
            </a:r>
            <a:r>
              <a:rPr lang="en-IN" dirty="0" smtClean="0"/>
              <a:t>                                                                                    </a:t>
            </a:r>
          </a:p>
          <a:p>
            <a:pPr>
              <a:buNone/>
            </a:pPr>
            <a:r>
              <a:rPr lang="en-IN" dirty="0" smtClean="0"/>
              <a:t>I</a:t>
            </a:r>
            <a:r>
              <a:rPr lang="en-IN" baseline="-32000" dirty="0" smtClean="0"/>
              <a:t>5</a:t>
            </a:r>
            <a:r>
              <a:rPr lang="en-IN" dirty="0" smtClean="0"/>
              <a:t>                                                                                    A</a:t>
            </a:r>
            <a:r>
              <a:rPr lang="en-IN" baseline="-32000" dirty="0" smtClean="0"/>
              <a:t>2</a:t>
            </a:r>
          </a:p>
          <a:p>
            <a:pPr>
              <a:buNone/>
            </a:pPr>
            <a:r>
              <a:rPr lang="en-IN" dirty="0" smtClean="0"/>
              <a:t>I</a:t>
            </a:r>
            <a:r>
              <a:rPr lang="en-IN" baseline="-32000" dirty="0" smtClean="0"/>
              <a:t>4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I</a:t>
            </a:r>
            <a:r>
              <a:rPr lang="en-IN" baseline="-32000" dirty="0" smtClean="0"/>
              <a:t>3</a:t>
            </a:r>
            <a:r>
              <a:rPr lang="en-IN" dirty="0" smtClean="0"/>
              <a:t>                                                                                   A</a:t>
            </a:r>
            <a:r>
              <a:rPr lang="en-IN" baseline="-32000" dirty="0" smtClean="0"/>
              <a:t>1</a:t>
            </a:r>
          </a:p>
          <a:p>
            <a:pPr>
              <a:buNone/>
            </a:pPr>
            <a:r>
              <a:rPr lang="en-IN" dirty="0" smtClean="0"/>
              <a:t>I</a:t>
            </a:r>
            <a:r>
              <a:rPr lang="en-IN" baseline="-32000" dirty="0" smtClean="0"/>
              <a:t>2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I</a:t>
            </a:r>
            <a:r>
              <a:rPr lang="en-IN" cap="all" baseline="-32000" dirty="0" smtClean="0"/>
              <a:t>1</a:t>
            </a:r>
            <a:r>
              <a:rPr lang="en-IN" dirty="0" smtClean="0"/>
              <a:t>                                                                                   A</a:t>
            </a:r>
            <a:r>
              <a:rPr lang="en-IN" baseline="-32000" dirty="0" smtClean="0"/>
              <a:t>0</a:t>
            </a:r>
          </a:p>
          <a:p>
            <a:pPr>
              <a:buNone/>
            </a:pPr>
            <a:r>
              <a:rPr lang="en-IN" dirty="0" smtClean="0"/>
              <a:t>I</a:t>
            </a:r>
            <a:r>
              <a:rPr lang="en-IN" baseline="-32000" dirty="0" smtClean="0"/>
              <a:t>0</a:t>
            </a:r>
          </a:p>
          <a:p>
            <a:pPr>
              <a:buNone/>
            </a:pPr>
            <a:endParaRPr lang="en-IN" dirty="0" smtClean="0"/>
          </a:p>
        </p:txBody>
      </p:sp>
      <p:sp>
        <p:nvSpPr>
          <p:cNvPr id="4" name="Rectangle 3"/>
          <p:cNvSpPr/>
          <p:nvPr/>
        </p:nvSpPr>
        <p:spPr>
          <a:xfrm>
            <a:off x="2928926" y="2071678"/>
            <a:ext cx="3357586" cy="3714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785786" y="2428868"/>
            <a:ext cx="21431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785786" y="3214686"/>
            <a:ext cx="221457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785786" y="3643314"/>
            <a:ext cx="21431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785786" y="4071942"/>
            <a:ext cx="21431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85786" y="4500570"/>
            <a:ext cx="21431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785786" y="4929198"/>
            <a:ext cx="21431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857224" y="5357826"/>
            <a:ext cx="207170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785786" y="2786058"/>
            <a:ext cx="21431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6286512" y="3000372"/>
            <a:ext cx="164307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357950" y="4071942"/>
            <a:ext cx="15716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6286512" y="5072074"/>
            <a:ext cx="164307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9600" dirty="0" smtClean="0"/>
              <a:t>Truth table</a:t>
            </a:r>
            <a:endParaRPr lang="en-US" sz="9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0034" y="2071678"/>
          <a:ext cx="8229595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  <a:gridCol w="748145"/>
              </a:tblGrid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IN" sz="5400" dirty="0" smtClean="0"/>
                        <a:t>Inputs</a:t>
                      </a:r>
                      <a:endParaRPr lang="en-US" sz="5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IN" sz="4800" dirty="0" smtClean="0"/>
                        <a:t>Outputs</a:t>
                      </a:r>
                      <a:endParaRPr lang="en-US" sz="4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I</a:t>
                      </a:r>
                      <a:r>
                        <a:rPr lang="en-IN" baseline="-30000" dirty="0" smtClean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I</a:t>
                      </a:r>
                      <a:r>
                        <a:rPr lang="en-IN" baseline="-30000" dirty="0" smtClean="0"/>
                        <a:t>6</a:t>
                      </a:r>
                      <a:endParaRPr lang="en-US" baseline="-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baseline="0" dirty="0" smtClean="0"/>
                        <a:t>I</a:t>
                      </a:r>
                      <a:r>
                        <a:rPr lang="en-IN" baseline="-25000" dirty="0" smtClean="0"/>
                        <a:t>5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I</a:t>
                      </a:r>
                      <a:r>
                        <a:rPr lang="en-IN" baseline="-30000" dirty="0" smtClean="0"/>
                        <a:t>4</a:t>
                      </a:r>
                      <a:endParaRPr lang="en-US" baseline="-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I</a:t>
                      </a:r>
                      <a:r>
                        <a:rPr lang="en-IN" baseline="-25000" dirty="0" smtClean="0"/>
                        <a:t>3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baseline="0" dirty="0" smtClean="0"/>
                        <a:t>I</a:t>
                      </a:r>
                      <a:r>
                        <a:rPr lang="en-IN" baseline="-25000" dirty="0" smtClean="0"/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I</a:t>
                      </a:r>
                      <a:r>
                        <a:rPr lang="en-IN" baseline="-2500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I</a:t>
                      </a:r>
                      <a:r>
                        <a:rPr lang="en-IN" baseline="-25000" dirty="0" smtClean="0"/>
                        <a:t>0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A</a:t>
                      </a:r>
                      <a:r>
                        <a:rPr lang="en-IN" baseline="-25000" dirty="0" smtClean="0"/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A</a:t>
                      </a:r>
                      <a:r>
                        <a:rPr lang="en-IN" baseline="-2500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A</a:t>
                      </a:r>
                      <a:r>
                        <a:rPr lang="en-IN" baseline="-25000" dirty="0" smtClean="0"/>
                        <a:t>0</a:t>
                      </a:r>
                      <a:endParaRPr lang="en-US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884</TotalTime>
  <Words>969</Words>
  <Application>Microsoft Office PowerPoint</Application>
  <PresentationFormat>On-screen Show (4:3)</PresentationFormat>
  <Paragraphs>654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Theme1</vt:lpstr>
      <vt:lpstr> Encoders and Decoders </vt:lpstr>
      <vt:lpstr>Encoders</vt:lpstr>
      <vt:lpstr>Types of encoders</vt:lpstr>
      <vt:lpstr>Design 4 to 2 line Encoder</vt:lpstr>
      <vt:lpstr>Truth table</vt:lpstr>
      <vt:lpstr>Logical expression</vt:lpstr>
      <vt:lpstr>Design 8*3 Encoder</vt:lpstr>
      <vt:lpstr>Block Diagram</vt:lpstr>
      <vt:lpstr>Truth table</vt:lpstr>
      <vt:lpstr>Logical expression</vt:lpstr>
      <vt:lpstr>Design decimal into BCD encoder(10:4)</vt:lpstr>
      <vt:lpstr>Truth table</vt:lpstr>
      <vt:lpstr>Logical Diagram</vt:lpstr>
      <vt:lpstr>Priority Encoder 4 into 2 line priority encoder</vt:lpstr>
      <vt:lpstr>Truth table</vt:lpstr>
      <vt:lpstr>Logical Expression </vt:lpstr>
      <vt:lpstr>Decoder</vt:lpstr>
      <vt:lpstr>Block Diagram</vt:lpstr>
      <vt:lpstr>Design 2 into 4 line in Decoder</vt:lpstr>
      <vt:lpstr>Truth Table</vt:lpstr>
      <vt:lpstr>Logical Diagram</vt:lpstr>
      <vt:lpstr>3 into 8 decoder</vt:lpstr>
      <vt:lpstr>Truth Table</vt:lpstr>
      <vt:lpstr>Logical Expression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</dc:title>
  <dc:creator>abc</dc:creator>
  <cp:lastModifiedBy>pcw</cp:lastModifiedBy>
  <cp:revision>43</cp:revision>
  <dcterms:created xsi:type="dcterms:W3CDTF">2021-07-27T05:17:44Z</dcterms:created>
  <dcterms:modified xsi:type="dcterms:W3CDTF">2021-08-02T03:09:49Z</dcterms:modified>
</cp:coreProperties>
</file>